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71" r:id="rId3"/>
    <p:sldId id="258" r:id="rId4"/>
    <p:sldId id="295" r:id="rId5"/>
    <p:sldId id="290" r:id="rId6"/>
    <p:sldId id="259" r:id="rId7"/>
    <p:sldId id="296" r:id="rId8"/>
    <p:sldId id="287" r:id="rId9"/>
    <p:sldId id="260" r:id="rId10"/>
    <p:sldId id="263" r:id="rId11"/>
    <p:sldId id="284" r:id="rId12"/>
    <p:sldId id="261" r:id="rId13"/>
    <p:sldId id="292" r:id="rId14"/>
    <p:sldId id="268" r:id="rId15"/>
    <p:sldId id="262" r:id="rId16"/>
    <p:sldId id="264" r:id="rId17"/>
    <p:sldId id="265" r:id="rId18"/>
    <p:sldId id="281" r:id="rId19"/>
    <p:sldId id="297" r:id="rId20"/>
    <p:sldId id="266" r:id="rId21"/>
    <p:sldId id="267" r:id="rId22"/>
    <p:sldId id="289" r:id="rId23"/>
    <p:sldId id="269" r:id="rId24"/>
    <p:sldId id="270" r:id="rId25"/>
    <p:sldId id="279" r:id="rId26"/>
    <p:sldId id="275" r:id="rId27"/>
    <p:sldId id="272" r:id="rId28"/>
    <p:sldId id="257" r:id="rId29"/>
    <p:sldId id="280" r:id="rId30"/>
    <p:sldId id="291" r:id="rId31"/>
    <p:sldId id="277" r:id="rId32"/>
    <p:sldId id="285" r:id="rId33"/>
    <p:sldId id="283" r:id="rId34"/>
    <p:sldId id="288" r:id="rId35"/>
    <p:sldId id="299" r:id="rId36"/>
    <p:sldId id="293" r:id="rId37"/>
    <p:sldId id="278" r:id="rId38"/>
    <p:sldId id="286" r:id="rId39"/>
    <p:sldId id="298" r:id="rId40"/>
    <p:sldId id="294" r:id="rId41"/>
    <p:sldId id="274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231"/>
  </p:normalViewPr>
  <p:slideViewPr>
    <p:cSldViewPr snapToGrid="0" snapToObjects="1">
      <p:cViewPr varScale="1">
        <p:scale>
          <a:sx n="74" d="100"/>
          <a:sy n="74" d="100"/>
        </p:scale>
        <p:origin x="218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7" d="100"/>
        <a:sy n="16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D661-1836-44F7-8FAF-35E8F866ECD3}" type="datetime1">
              <a:rPr lang="en-US" smtClean="0"/>
              <a:pPr/>
              <a:t>1/9/18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1CE-B899-4B2B-848D-9F12F0C901B6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606D-E5C4-4C2F-8241-EC2663EF1C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1CA-F464-4B29-B867-EAF8A9B936E3}" type="datetime1">
              <a:rPr lang="en-US" smtClean="0"/>
              <a:pPr/>
              <a:t>1/9/18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B357-51B9-47D2-A71D-0D06CB03185D}" type="datetime1">
              <a:rPr lang="en-US" smtClean="0"/>
              <a:pPr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B827-F132-4DF6-9FB9-4035A4C798EF}" type="datetime1">
              <a:rPr lang="en-US" smtClean="0"/>
              <a:pPr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A601-7D32-4ED7-AD1A-974B6DDBDCDC}" type="datetime1">
              <a:rPr lang="en-US" smtClean="0"/>
              <a:pPr/>
              <a:t>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7B41-4A0C-4639-A132-E5C8F99A4BE8}" type="datetime1">
              <a:rPr lang="en-US" smtClean="0"/>
              <a:pPr/>
              <a:t>1/9/18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67FD-6084-4075-993E-77EC8038773F}" type="datetime1">
              <a:rPr lang="en-US" smtClean="0"/>
              <a:pPr/>
              <a:t>1/9/18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1/9/18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52C1-9A39-494C-9977-BBEFAB872C1F}" type="datetime1">
              <a:rPr lang="en-US" smtClean="0"/>
              <a:pPr/>
              <a:t>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ACE2-EA00-4376-9A66-47ABB8B02CF5}" type="datetime1">
              <a:rPr lang="en-US" smtClean="0"/>
              <a:pPr/>
              <a:t>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DA47DADC-55EA-4839-91C8-5BCC0EC06F5C}" type="datetime1">
              <a:rPr lang="en-US" smtClean="0"/>
              <a:pPr/>
              <a:t>1/9/18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3 01 07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8" y="666697"/>
            <a:ext cx="5435600" cy="546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2011" y="1157529"/>
            <a:ext cx="330121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Edwardian Script ITC" panose="030303020407070D0804" pitchFamily="66" charset="0"/>
              </a:rPr>
              <a:t>Tribute to </a:t>
            </a:r>
            <a:endParaRPr lang="en-US" sz="3600" dirty="0" smtClean="0">
              <a:latin typeface="Edwardian Script ITC" panose="030303020407070D0804" pitchFamily="66" charset="0"/>
            </a:endParaRPr>
          </a:p>
          <a:p>
            <a:r>
              <a:rPr lang="en-US" sz="3600" dirty="0" smtClean="0">
                <a:latin typeface="Edwardian Script ITC" panose="030303020407070D0804" pitchFamily="66" charset="0"/>
              </a:rPr>
              <a:t>Jeffrey </a:t>
            </a:r>
            <a:r>
              <a:rPr lang="en-US" sz="3600" dirty="0">
                <a:latin typeface="Edwardian Script ITC" panose="030303020407070D0804" pitchFamily="66" charset="0"/>
              </a:rPr>
              <a:t>B. </a:t>
            </a:r>
            <a:r>
              <a:rPr lang="en-US" sz="3600" dirty="0" err="1" smtClean="0">
                <a:latin typeface="Edwardian Script ITC" panose="030303020407070D0804" pitchFamily="66" charset="0"/>
              </a:rPr>
              <a:t>Remmel</a:t>
            </a:r>
          </a:p>
          <a:p>
            <a:r>
              <a:rPr lang="en-US" sz="3200" dirty="0" smtClean="0">
                <a:latin typeface="Edwardian Script ITC" panose="030303020407070D0804" pitchFamily="66" charset="0"/>
              </a:rPr>
              <a:t>January 9, 2018</a:t>
            </a:r>
            <a:endParaRPr lang="en-US" sz="3200" dirty="0"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3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FF PODIU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0" y="0"/>
            <a:ext cx="7339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8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5 48 10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74" y="0"/>
            <a:ext cx="4865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FF GROUND BREAK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76"/>
            <a:ext cx="9144000" cy="608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3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8 03 40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540" y="0"/>
            <a:ext cx="4865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2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2, 7 34 32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99" y="0"/>
            <a:ext cx="5123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ff sloan-foundation-mento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331"/>
            <a:ext cx="9144000" cy="387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1, 8 23 44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019" y="0"/>
            <a:ext cx="4594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1, 9 48 02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" y="433985"/>
            <a:ext cx="9144000" cy="602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3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5 13 17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75" y="0"/>
            <a:ext cx="5952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7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9 11 01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12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1 45 00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178"/>
            <a:ext cx="9144000" cy="64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8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1, 10 23 20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11" y="188560"/>
            <a:ext cx="59563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0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1, 10 49 21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2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7 46 00 PM 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079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1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2, 7 49 23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04" y="0"/>
            <a:ext cx="8159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6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1 23 01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6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5 05 56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08"/>
            <a:ext cx="9144000" cy="658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1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2 01 36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97" y="0"/>
            <a:ext cx="4678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7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1 47 34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6" y="0"/>
            <a:ext cx="8873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FF PAULA CLIF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259"/>
            <a:ext cx="9144000" cy="585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 Dec 13, 5 09 52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08" y="0"/>
            <a:ext cx="7600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954" y="628127"/>
            <a:ext cx="361340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7 57 47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3 14 36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6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5 58 15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0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5 45 31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001"/>
            <a:ext cx="9144000" cy="648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7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7 39 18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8" y="4"/>
            <a:ext cx="8083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5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4, 12 10 41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7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 Dec 13, 8 43 33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7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5 02 46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374"/>
            <a:ext cx="9144000" cy="61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6 23 29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99" y="4095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 Dec 13, 9 22 20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39" y="0"/>
            <a:ext cx="4307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5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9 00 34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144"/>
            <a:ext cx="9144000" cy="64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0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8 50 56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347"/>
            <a:ext cx="9144000" cy="427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 Dec 13, 5 20 42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652" y="0"/>
            <a:ext cx="4938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5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7 53 59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33" y="0"/>
            <a:ext cx="3632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5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005_0945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63" y="0"/>
            <a:ext cx="6176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6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9 02 54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779"/>
            <a:ext cx="9144000" cy="648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4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Dec 13, 7 29 25 P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48" y="128280"/>
            <a:ext cx="9144000" cy="658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8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ff Gal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023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4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575</TotalTime>
  <Words>10</Words>
  <Application>Microsoft Macintosh PowerPoint</Application>
  <PresentationFormat>On-screen Show (4:3)</PresentationFormat>
  <Paragraphs>3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Edwardian Script ITC</vt:lpstr>
      <vt:lpstr>Wingdings</vt:lpstr>
      <vt:lpstr>Perspective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UCSD Mathematics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 Cheung</dc:creator>
  <cp:lastModifiedBy>Microsoft Office User</cp:lastModifiedBy>
  <cp:revision>13</cp:revision>
  <dcterms:created xsi:type="dcterms:W3CDTF">2017-12-19T22:49:32Z</dcterms:created>
  <dcterms:modified xsi:type="dcterms:W3CDTF">2018-01-09T23:57:49Z</dcterms:modified>
</cp:coreProperties>
</file>