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91" r:id="rId11"/>
    <p:sldId id="292" r:id="rId12"/>
    <p:sldId id="293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67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76" r:id="rId33"/>
    <p:sldId id="286" r:id="rId34"/>
    <p:sldId id="287" r:id="rId35"/>
    <p:sldId id="288" r:id="rId36"/>
    <p:sldId id="289" r:id="rId37"/>
    <p:sldId id="290" r:id="rId38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18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5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2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3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3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9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6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3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6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5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3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3C99A-9CF7-FE4F-924C-20B618B9D811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DDC7-2717-2045-ABB6-A160690E4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7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0322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764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19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223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26016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38428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3381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85296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85029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58056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5767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91877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02747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41332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486502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82164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560843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370179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086904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041895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207621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02255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09714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518829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419437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78409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5424704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479949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2139729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481314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78857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9222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34945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12283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90635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04995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B5923-E594-7A4B-A34D-7D9FAFF0FB3D}"/>
              </a:ext>
            </a:extLst>
          </p:cNvPr>
          <p:cNvSpPr txBox="1"/>
          <p:nvPr/>
        </p:nvSpPr>
        <p:spPr>
          <a:xfrm>
            <a:off x="457199" y="1457474"/>
            <a:ext cx="6858000" cy="7325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70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3977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34</Words>
  <Application>Microsoft Macintosh PowerPoint</Application>
  <PresentationFormat>Custom</PresentationFormat>
  <Paragraphs>34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Tesler</dc:creator>
  <cp:lastModifiedBy>Glenn Tesler</cp:lastModifiedBy>
  <cp:revision>1</cp:revision>
  <dcterms:created xsi:type="dcterms:W3CDTF">2022-02-26T20:39:55Z</dcterms:created>
  <dcterms:modified xsi:type="dcterms:W3CDTF">2022-02-26T20:48:12Z</dcterms:modified>
</cp:coreProperties>
</file>